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handoutMasterIdLst>
    <p:handoutMasterId r:id="rId7"/>
  </p:handoutMasterIdLst>
  <p:sldIdLst>
    <p:sldId id="26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8"/>
  </p:normalViewPr>
  <p:slideViewPr>
    <p:cSldViewPr snapToGrid="0">
      <p:cViewPr varScale="1">
        <p:scale>
          <a:sx n="66" d="100"/>
          <a:sy n="66" d="100"/>
        </p:scale>
        <p:origin x="48" y="72"/>
      </p:cViewPr>
      <p:guideLst/>
    </p:cSldViewPr>
  </p:slideViewPr>
  <p:notesTextViewPr>
    <p:cViewPr>
      <p:scale>
        <a:sx n="1" d="1"/>
        <a:sy n="1" d="1"/>
      </p:scale>
      <p:origin x="0" y="0"/>
    </p:cViewPr>
  </p:notesTextViewPr>
  <p:sorterViewPr>
    <p:cViewPr>
      <p:scale>
        <a:sx n="100" d="100"/>
        <a:sy n="100" d="100"/>
      </p:scale>
      <p:origin x="0" y="-1972"/>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5/10/2025</a:t>
            </a:fld>
            <a:endParaRPr lang="en-US" dirty="0"/>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dirty="0"/>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5/10/2025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dirty="0"/>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21208" y="548642"/>
            <a:ext cx="7478991" cy="3635797"/>
          </a:xfrm>
        </p:spPr>
        <p:txBody>
          <a:bodyPr anchor="t">
            <a:normAutofit/>
          </a:bodyPr>
          <a:lstStyle>
            <a:lvl1pPr algn="l">
              <a:defRPr sz="7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21208" y="4473553"/>
            <a:ext cx="6655522" cy="1545336"/>
          </a:xfrm>
        </p:spPr>
        <p:txBody>
          <a:bodyPr anchor="b">
            <a:normAutofit/>
          </a:bodyPr>
          <a:lstStyle>
            <a:lvl1pPr marL="0" indent="0" algn="l">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8027B902-09B5-4324-8310-59625360F035}"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31129645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858000" y="1161288"/>
            <a:ext cx="4663440" cy="1554480"/>
          </a:xfrm>
        </p:spPr>
        <p:txBody>
          <a:bodyPr anchor="b">
            <a:normAutofit/>
          </a:bodyPr>
          <a:lstStyle>
            <a:lvl1pPr>
              <a:defRPr sz="4000"/>
            </a:lvl1pPr>
          </a:lstStyle>
          <a:p>
            <a:r>
              <a:rPr lang="en-US" dirty="0"/>
              <a:t>Click to edit Master title style</a:t>
            </a:r>
          </a:p>
        </p:txBody>
      </p:sp>
      <p:sp>
        <p:nvSpPr>
          <p:cNvPr id="8" name="Picture Placeholder 7">
            <a:extLst>
              <a:ext uri="{FF2B5EF4-FFF2-40B4-BE49-F238E27FC236}">
                <a16:creationId xmlns:a16="http://schemas.microsoft.com/office/drawing/2014/main" id="{9AC20259-235D-F9C3-3788-C1457976F5AC}"/>
              </a:ext>
            </a:extLst>
          </p:cNvPr>
          <p:cNvSpPr>
            <a:spLocks noGrp="1"/>
          </p:cNvSpPr>
          <p:nvPr>
            <p:ph type="pic" sz="quarter" idx="14"/>
          </p:nvPr>
        </p:nvSpPr>
        <p:spPr>
          <a:xfrm>
            <a:off x="0" y="0"/>
            <a:ext cx="6099048"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858000" y="2825496"/>
            <a:ext cx="4663440" cy="3337560"/>
          </a:xfrm>
        </p:spPr>
        <p:txBody>
          <a:bodyPr>
            <a:normAutofit/>
          </a:bodyPr>
          <a:lstStyle>
            <a:lvl1pPr marL="457200" indent="-457200">
              <a:buFont typeface="+mj-lt"/>
              <a:buAutoNum type="arabicPeriod"/>
              <a:defRPr sz="2000"/>
            </a:lvl1pPr>
            <a:lvl2pPr marL="571500" indent="-342900">
              <a:buFont typeface="+mj-lt"/>
              <a:buAutoNum type="arabicPeriod"/>
              <a:defRPr sz="1800"/>
            </a:lvl2pPr>
            <a:lvl3pPr marL="800100" indent="-342900">
              <a:buFont typeface="+mj-lt"/>
              <a:buAutoNum type="arabicPeriod"/>
              <a:defRPr sz="1600"/>
            </a:lvl3pPr>
            <a:lvl4pPr marL="1028700" indent="-342900">
              <a:buFont typeface="+mj-lt"/>
              <a:buAutoNum type="arabicPeriod"/>
              <a:defRPr sz="1400"/>
            </a:lvl4pPr>
            <a:lvl5pPr>
              <a:buFont typeface="+mj-lt"/>
              <a:buAutoNum type="arabicPeriod"/>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6857999" y="6453002"/>
            <a:ext cx="1996689" cy="365125"/>
          </a:xfrm>
        </p:spPr>
        <p:txBody>
          <a:bodyPr/>
          <a:lstStyle/>
          <a:p>
            <a:fld id="{8A60B404-9532-4DA8-8A40-EC339A5BE635}" type="datetime1">
              <a:rPr lang="en-US" smtClean="0"/>
              <a:t>5/10/2025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227526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EE6A364-A39C-470E-B89A-9BD899585684}"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05126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67091"/>
            <a:ext cx="11924209" cy="61238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11C69CE-4771-4BFA-AD70-0E51ABA58D6D}"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88651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90E4242-8CA0-457D-B3B1-7D78B4164321}"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312030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385975"/>
            <a:ext cx="4325112" cy="2454796"/>
          </a:xfrm>
        </p:spPr>
        <p:txBody>
          <a:bodyPr>
            <a:normAutofit/>
          </a:bodyPr>
          <a:lstStyle>
            <a:lvl1pPr>
              <a:defRPr sz="44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386584"/>
            <a:ext cx="4325112" cy="2459736"/>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53D6F41-6645-4089-A6BB-7B692A44A4CC}"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087418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2254250"/>
            <a:ext cx="4956175" cy="355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58B73AF-3955-4569-8B4F-B329360A9CBD}"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8075640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537853"/>
            <a:ext cx="4145582" cy="4638825"/>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538288"/>
            <a:ext cx="5681662" cy="4818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695276D-BBED-48BC-B459-1E9A16CF46CD}"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545867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877456"/>
            <a:ext cx="4142232" cy="4940661"/>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877456"/>
            <a:ext cx="6159500" cy="539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D138C57-8E3B-4697-92F8-0ED9B71F7E17}"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347116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0ADC593-EA98-4C39-A75F-3F3A9C691019}"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4466122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38937" y="548640"/>
            <a:ext cx="6093225" cy="1143000"/>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38937" y="1828800"/>
            <a:ext cx="6071616"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42B5C-5438-96A4-4A2A-AE939906F8A4}"/>
              </a:ext>
            </a:extLst>
          </p:cNvPr>
          <p:cNvSpPr>
            <a:spLocks noGrp="1"/>
          </p:cNvSpPr>
          <p:nvPr>
            <p:ph type="dt" sz="half" idx="15"/>
          </p:nvPr>
        </p:nvSpPr>
        <p:spPr>
          <a:xfrm>
            <a:off x="5538937" y="6453002"/>
            <a:ext cx="3337584" cy="365125"/>
          </a:xfrm>
        </p:spPr>
        <p:txBody>
          <a:bodyPr/>
          <a:lstStyle/>
          <a:p>
            <a:fld id="{8FACD271-2BB0-4C13-9E3A-50B90F57CA5B}" type="datetime1">
              <a:rPr lang="en-US" smtClean="0"/>
              <a:t>5/10/2025</a:t>
            </a:fld>
            <a:endParaRPr lang="en-US" dirty="0"/>
          </a:p>
        </p:txBody>
      </p: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1749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8008" y="854239"/>
            <a:ext cx="7876287" cy="3592629"/>
          </a:xfrm>
        </p:spPr>
        <p:txBody>
          <a:bodyPr anchor="b">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58368" y="4617138"/>
            <a:ext cx="7375466" cy="1014984"/>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9CB91A11-88E2-4BD0-90A5-503C684B9CC0}"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7795432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6135624"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74" y="1828800"/>
            <a:ext cx="6135624"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400544" y="0"/>
            <a:ext cx="4791456"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9" name="Date Placeholder 8">
            <a:extLst>
              <a:ext uri="{FF2B5EF4-FFF2-40B4-BE49-F238E27FC236}">
                <a16:creationId xmlns:a16="http://schemas.microsoft.com/office/drawing/2014/main" id="{81177663-FC76-DF36-EEB7-5BE4C6C82F3A}"/>
              </a:ext>
            </a:extLst>
          </p:cNvPr>
          <p:cNvSpPr>
            <a:spLocks noGrp="1"/>
          </p:cNvSpPr>
          <p:nvPr>
            <p:ph type="dt" sz="half" idx="15"/>
          </p:nvPr>
        </p:nvSpPr>
        <p:spPr/>
        <p:txBody>
          <a:bodyPr/>
          <a:lstStyle/>
          <a:p>
            <a:fld id="{9C4109C0-CC82-467C-B6E8-62D4D3634E2A}" type="datetime1">
              <a:rPr lang="en-US" smtClean="0"/>
              <a:t>5/10/2025</a:t>
            </a:fld>
            <a:endParaRPr lang="en-US" dirty="0"/>
          </a:p>
        </p:txBody>
      </p:sp>
      <p:sp>
        <p:nvSpPr>
          <p:cNvPr id="10" name="Footer Placeholder 9">
            <a:extLst>
              <a:ext uri="{FF2B5EF4-FFF2-40B4-BE49-F238E27FC236}">
                <a16:creationId xmlns:a16="http://schemas.microsoft.com/office/drawing/2014/main" id="{4515DEC4-C967-ABFB-73CF-0A90335332A4}"/>
              </a:ext>
            </a:extLst>
          </p:cNvPr>
          <p:cNvSpPr>
            <a:spLocks noGrp="1"/>
          </p:cNvSpPr>
          <p:nvPr>
            <p:ph type="ftr" sz="quarter" idx="16"/>
          </p:nvPr>
        </p:nvSpPr>
        <p:spPr>
          <a:xfrm>
            <a:off x="3950591" y="6453002"/>
            <a:ext cx="2805405" cy="365125"/>
          </a:xfrm>
        </p:spPr>
        <p:txBody>
          <a:bodyPr/>
          <a:lstStyle/>
          <a:p>
            <a:r>
              <a:rPr lang="en-US" dirty="0"/>
              <a:t>Sample Footer Text</a:t>
            </a:r>
          </a:p>
        </p:txBody>
      </p:sp>
      <p:sp>
        <p:nvSpPr>
          <p:cNvPr id="12" name="Slide Number Placeholder 11">
            <a:extLst>
              <a:ext uri="{FF2B5EF4-FFF2-40B4-BE49-F238E27FC236}">
                <a16:creationId xmlns:a16="http://schemas.microsoft.com/office/drawing/2014/main" id="{A5A5085F-BE80-B110-AA1F-9DD0919E27D7}"/>
              </a:ext>
            </a:extLst>
          </p:cNvPr>
          <p:cNvSpPr>
            <a:spLocks noGrp="1"/>
          </p:cNvSpPr>
          <p:nvPr>
            <p:ph type="sldNum" sz="quarter" idx="17"/>
          </p:nvPr>
        </p:nvSpPr>
        <p:spPr>
          <a:xfrm>
            <a:off x="6706232"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7214047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745736" y="320040"/>
            <a:ext cx="6858000" cy="932688"/>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02336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745736"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a:off x="4745736" y="6453002"/>
            <a:ext cx="3494314" cy="365125"/>
          </a:xfrm>
        </p:spPr>
        <p:txBody>
          <a:bodyPr/>
          <a:lstStyle/>
          <a:p>
            <a:fld id="{1A5F77D0-C28E-4573-88F0-0A30FF98888E}" type="datetime1">
              <a:rPr lang="en-US" smtClean="0"/>
              <a:t>5/10/2025</a:t>
            </a:fld>
            <a:endParaRPr lang="en-US" dirty="0"/>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632171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7" y="320040"/>
            <a:ext cx="6858000"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7"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091732" y="0"/>
            <a:ext cx="4100267"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p:txBody>
          <a:bodyPr/>
          <a:lstStyle/>
          <a:p>
            <a:fld id="{D1F1191D-5EC4-40DF-9DB6-A6385AB88B55}" type="datetime1">
              <a:rPr lang="en-US" smtClean="0"/>
              <a:t>5/10/2025</a:t>
            </a:fld>
            <a:endParaRPr lang="en-US" dirty="0"/>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a:off x="4285799" y="6453002"/>
            <a:ext cx="2805405" cy="365125"/>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7041440"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87197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3808" y="584339"/>
            <a:ext cx="4361688" cy="1527048"/>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212975"/>
            <a:ext cx="4362450"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253745" y="6453002"/>
            <a:ext cx="1622776" cy="365125"/>
          </a:xfrm>
        </p:spPr>
        <p:txBody>
          <a:bodyPr/>
          <a:lstStyle>
            <a:lvl1pPr>
              <a:defRPr>
                <a:solidFill>
                  <a:schemeClr val="tx1"/>
                </a:solidFill>
                <a:effectLst/>
              </a:defRPr>
            </a:lvl1pPr>
          </a:lstStyle>
          <a:p>
            <a:fld id="{EE468DAA-49F6-4492-82E6-75555EB31418}"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673447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4361688"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4360863"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2031073" cy="365125"/>
          </a:xfrm>
        </p:spPr>
        <p:txBody>
          <a:bodyPr/>
          <a:lstStyle/>
          <a:p>
            <a:fld id="{41D22668-A3AE-429F-A351-A1583BA90793}" type="datetime1">
              <a:rPr lang="en-US" smtClean="0"/>
              <a:t>5/10/2025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745480" y="0"/>
            <a:ext cx="644652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2168233"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923874"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691800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04888" y="1380744"/>
            <a:ext cx="4512601"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104491" y="6453002"/>
            <a:ext cx="1772029" cy="365125"/>
          </a:xfrm>
        </p:spPr>
        <p:txBody>
          <a:bodyPr/>
          <a:lstStyle>
            <a:lvl1pPr>
              <a:defRPr>
                <a:solidFill>
                  <a:schemeClr val="tx1"/>
                </a:solidFill>
                <a:effectLst/>
              </a:defRPr>
            </a:lvl1pPr>
          </a:lstStyle>
          <a:p>
            <a:fld id="{CB3A2E2B-8F4D-437C-9F55-5E913AFC716A}"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7121593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572000" cy="932688"/>
          </a:xfrm>
        </p:spPr>
        <p:txBody>
          <a:bodyPr anchor="b"/>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4" y="1380744"/>
            <a:ext cx="4572000" cy="4983480"/>
          </a:xfrm>
        </p:spPr>
        <p:txBody>
          <a:bodyPr/>
          <a:lstStyle>
            <a:lvl1pPr marL="0" indent="0">
              <a:buNone/>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2031073" cy="365125"/>
          </a:xfrm>
        </p:spPr>
        <p:txBody>
          <a:bodyPr/>
          <a:lstStyle/>
          <a:p>
            <a:fld id="{46C70014-48FC-4647-9615-BBD39F98887D}" type="datetime1">
              <a:rPr lang="en-US" smtClean="0"/>
              <a:t>5/10/2025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0" y="0"/>
            <a:ext cx="627427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2168233"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923874"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101820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12663" y="583413"/>
            <a:ext cx="3401568" cy="1527048"/>
          </a:xfrm>
        </p:spPr>
        <p:txBody>
          <a:bodyPr anchor="b">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212790" y="2212975"/>
            <a:ext cx="3401568"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a:off x="8212663" y="6453002"/>
            <a:ext cx="922372" cy="365125"/>
          </a:xfrm>
        </p:spPr>
        <p:txBody>
          <a:bodyPr/>
          <a:lstStyle/>
          <a:p>
            <a:fld id="{C089F4EF-3CDF-46D7-ADF4-3A52C84FD8BE}" type="datetime1">
              <a:rPr lang="en-US" smtClean="0"/>
              <a:t>5/10/2025</a:t>
            </a:fld>
            <a:endParaRPr lang="en-US" dirty="0"/>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a:off x="9135035" y="6453002"/>
            <a:ext cx="2546891" cy="365125"/>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707826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3401568" cy="1527048"/>
          </a:xfrm>
        </p:spPr>
        <p:txBody>
          <a:bodyPr anchor="b">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3401568"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1067625" cy="365125"/>
          </a:xfrm>
        </p:spPr>
        <p:txBody>
          <a:bodyPr/>
          <a:lstStyle/>
          <a:p>
            <a:fld id="{E635C43F-DBB1-4D83-B442-E1529AA900C2}" type="datetime1">
              <a:rPr lang="en-US" smtClean="0"/>
              <a:t>5/10/2025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0" y="0"/>
            <a:ext cx="743021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1204785"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3960426"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407153323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43102" y="1078992"/>
            <a:ext cx="3273552" cy="1942773"/>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44096" y="3099816"/>
            <a:ext cx="3273552" cy="2953512"/>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8343102" y="6453002"/>
            <a:ext cx="1003659" cy="365125"/>
          </a:xfrm>
        </p:spPr>
        <p:txBody>
          <a:bodyPr/>
          <a:lstStyle>
            <a:lvl1pPr>
              <a:defRPr>
                <a:solidFill>
                  <a:schemeClr val="tx1"/>
                </a:solidFill>
                <a:effectLst/>
              </a:defRPr>
            </a:lvl1pPr>
          </a:lstStyle>
          <a:p>
            <a:fld id="{2D13F81E-C5BD-4314-B9B9-AAE2702F29D2}"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9346761" y="6453002"/>
            <a:ext cx="233516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246734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p:spPr>
        <p:txBody>
          <a:bodyPr anchor="b">
            <a:normAutofit/>
          </a:bodyPr>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4039647"/>
            <a:ext cx="7588155" cy="1414091"/>
          </a:xfrm>
        </p:spPr>
        <p:txBody>
          <a:bodyPr>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6B19A73-9EF0-435E-951F-A4ACE59FBD85}"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7049592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012268"/>
            <a:ext cx="3739896" cy="1390330"/>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4635132"/>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DC8C146-0A20-4029-98D5-9A42EEDF8B24}" type="datetime1">
              <a:rPr lang="en-US" smtClean="0"/>
              <a:t>5/10/2025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400800" cy="1390330"/>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2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028887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377827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5/10/2025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259192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3079730"/>
            <a:ext cx="12192000" cy="377827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59778"/>
            <a:ext cx="3494314" cy="365125"/>
          </a:xfrm>
        </p:spPr>
        <p:txBody>
          <a:bodyPr/>
          <a:lstStyle/>
          <a:p>
            <a:fld id="{9128053F-E531-4885-B604-CF1A6DEEE405}" type="datetime1">
              <a:rPr lang="en-US" smtClean="0"/>
              <a:t>5/10/2025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676810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5" y="1828800"/>
            <a:ext cx="6172200" cy="4425696"/>
          </a:xfrm>
          <a:blipFill dpi="0" rotWithShape="1">
            <a:blip r:embed="rId2" cstate="print">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327395" y="1828800"/>
            <a:ext cx="4251960" cy="44288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766791B-F730-470C-BD5E-FFF8D449589F}"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77976790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8" y="2290890"/>
            <a:ext cx="4672584" cy="4041648"/>
          </a:xfrm>
          <a:blipFill dpi="0" rotWithShape="1">
            <a:blip r:embed="rId2" cstate="print">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E73FE0C-303A-49D2-B22C-9FE8AE7D9EF1}"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14601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31521" y="2295144"/>
            <a:ext cx="3490176" cy="4041648"/>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73859A7-84EB-4384-87AF-59CC16704CF8}"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8738077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9496" y="566928"/>
            <a:ext cx="10826496" cy="4334256"/>
          </a:xfrm>
        </p:spPr>
        <p:txBody>
          <a:bodyPr anchor="b">
            <a:normAutofit/>
          </a:bodyPr>
          <a:lstStyle>
            <a:lvl1pPr algn="l">
              <a:defRPr sz="23200">
                <a:solidFill>
                  <a:schemeClr val="accent1">
                    <a:lumMod val="75000"/>
                  </a:schemeClr>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94944" y="4718304"/>
            <a:ext cx="5897880" cy="1353312"/>
          </a:xfrm>
        </p:spPr>
        <p:txBody>
          <a:bodyPr anchor="t">
            <a:normAutofit/>
          </a:bodyPr>
          <a:lstStyle>
            <a:lvl1pPr marL="0" indent="0" algn="l">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5AD3D17-73C9-402C-91E7-BA73E6829C50}"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5446852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accent1">
                    <a:lumMod val="75000"/>
                  </a:schemeClr>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77A7CDD-9512-40CC-9351-FC0DE186CFBD}"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117601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Big Number 3">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Lst>
          </p:cNvPr>
          <p:cNvSpPr/>
          <p:nvPr userDrawn="1"/>
        </p:nvSpPr>
        <p:spPr>
          <a:xfrm>
            <a:off x="0" y="0"/>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483EFCC7-B7E8-4ABE-BBCB-C75FD27800CD}"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35209648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507735E4-737B-43D4-B991-92C3D63DE68F}" type="datetime1">
              <a:rPr lang="en-US" smtClean="0"/>
              <a:t>5/10/2025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8313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5218032"/>
            <a:ext cx="11460480" cy="786384"/>
          </a:xfrm>
        </p:spPr>
        <p:txBody>
          <a:bodyPr anchor="b">
            <a:normAutofit/>
          </a:bodyPr>
          <a:lstStyle>
            <a:lvl1pPr algn="l">
              <a:defRPr sz="4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5972629"/>
            <a:ext cx="11460480" cy="48037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12191999" cy="4986425"/>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p:txBody>
          <a:bodyPr/>
          <a:lstStyle/>
          <a:p>
            <a:fld id="{C72BE8CE-6011-4887-8688-8D57691F11AD}" type="datetime1">
              <a:rPr lang="en-US" smtClean="0"/>
              <a:t>5/10/2025</a:t>
            </a:fld>
            <a:endParaRPr lang="en-US" dirty="0"/>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176852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anchor="ctr">
            <a:normAutofit/>
          </a:bodyPr>
          <a:lstStyle>
            <a:lvl1pPr marL="137160" indent="-137160" algn="l">
              <a:lnSpc>
                <a:spcPct val="100000"/>
              </a:lnSpc>
              <a:defRPr sz="40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654972" y="5428752"/>
            <a:ext cx="9043508" cy="466344"/>
          </a:xfrm>
        </p:spPr>
        <p:txBody>
          <a:bodyPr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4D63035D-22A0-4334-A9AE-2457016C8B47}"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795651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Quote 2">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E66BBE-3119-84C9-214F-FCCB3DF5A6F1}"/>
              </a:ext>
            </a:extLst>
          </p:cNvPr>
          <p:cNvSpPr/>
          <p:nvPr userDrawn="1"/>
        </p:nvSpPr>
        <p:spPr>
          <a:xfrm>
            <a:off x="0" y="1"/>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marL="137160" indent="-137160" algn="l">
              <a:lnSpc>
                <a:spcPct val="100000"/>
              </a:lnSpc>
              <a:defRPr sz="40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655064" y="5349240"/>
            <a:ext cx="9043416" cy="466344"/>
          </a:xfrm>
        </p:spPr>
        <p:txBody>
          <a:bodyPr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29247CA6-BC1D-429A-A289-4E939E49554A}"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6932447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234440"/>
            <a:ext cx="8961120" cy="3169920"/>
          </a:xfrm>
        </p:spPr>
        <p:txBody>
          <a:bodyPr anchor="ctr">
            <a:normAutofit/>
          </a:bodyPr>
          <a:lstStyle>
            <a:lvl1pPr marL="137160" indent="-137160" algn="l">
              <a:lnSpc>
                <a:spcPct val="100000"/>
              </a:lnSpc>
              <a:defRPr sz="44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766651" y="5669280"/>
            <a:ext cx="8807117" cy="466344"/>
          </a:xfrm>
        </p:spPr>
        <p:txBody>
          <a:bodyPr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DF8418BD-2BA9-41CB-AB89-625779A7563D}"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67860291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E765B10-D26A-480A-9509-A9831C5E60D8}"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770834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387600"/>
            <a:ext cx="5157788" cy="3763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387600"/>
            <a:ext cx="5183188" cy="3763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5BCCB42A-67CE-499B-A4FA-7D4E4469B142}" type="datetime1">
              <a:rPr lang="en-US" smtClean="0"/>
              <a:t>5/10/2025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382581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EF9E5040-F7E0-40EC-B8E9-CED28200FAA3}" type="datetime1">
              <a:rPr lang="en-US" smtClean="0"/>
              <a:t>5/10/2025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6496913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87CFF128-BAC7-4E0D-8F77-28A571D93B6F}" type="datetime1">
              <a:rPr lang="en-US" smtClean="0"/>
              <a:t>5/10/2025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2917458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612648" y="553616"/>
            <a:ext cx="3595634" cy="1757505"/>
          </a:xfrm>
        </p:spPr>
        <p:txBody>
          <a:bodyPr anchor="t">
            <a:normAutofit/>
          </a:bodyPr>
          <a:lstStyle>
            <a:lvl1pPr>
              <a:defRPr sz="2800"/>
            </a:lvl1pPr>
          </a:lstStyle>
          <a:p>
            <a:r>
              <a:rPr lang="en-US" dirty="0"/>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612648" y="2311121"/>
            <a:ext cx="3595634"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12DB3EA1-DD0C-4B8D-8364-52024B4530F1}" type="datetime1">
              <a:rPr lang="en-US" smtClean="0"/>
              <a:t>5/10/2025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9659907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612648" y="557784"/>
            <a:ext cx="3595634" cy="2212313"/>
          </a:xfrm>
        </p:spPr>
        <p:txBody>
          <a:bodyPr anchor="t">
            <a:normAutofit/>
          </a:bodyPr>
          <a:lstStyle>
            <a:lvl1pPr>
              <a:defRPr sz="2800"/>
            </a:lvl1pPr>
          </a:lstStyle>
          <a:p>
            <a:r>
              <a:rPr lang="en-US" dirty="0"/>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12648"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557784"/>
            <a:ext cx="6519080" cy="5779007"/>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3D157344-9CC7-412D-8C20-072BE86D5A11}" type="datetime1">
              <a:rPr lang="en-US" smtClean="0"/>
              <a:t>5/10/2025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6902161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847088"/>
            <a:ext cx="7342307" cy="1133856"/>
          </a:xfrm>
        </p:spPr>
        <p:txBody>
          <a:bodyPr anchor="b">
            <a:noAutofit/>
          </a:bodyPr>
          <a:lstStyle>
            <a:lvl1pPr>
              <a:defRPr sz="600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775" y="3594099"/>
            <a:ext cx="10890374" cy="274320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57987AA-E4E6-4FC1-BAD8-09A952212C58}"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5662841"/>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361688" cy="3475236"/>
          </a:xfrm>
        </p:spPr>
        <p:txBody>
          <a:bodyPr anchor="b">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7" y="4731335"/>
            <a:ext cx="4206240" cy="1184585"/>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7168895" y="6453002"/>
            <a:ext cx="1707625" cy="365125"/>
          </a:xfrm>
        </p:spPr>
        <p:txBody>
          <a:bodyPr/>
          <a:lstStyle>
            <a:lvl1pPr>
              <a:defRPr>
                <a:solidFill>
                  <a:schemeClr val="tx1"/>
                </a:solidFill>
                <a:effectLst/>
              </a:defRPr>
            </a:lvl1pPr>
          </a:lstStyle>
          <a:p>
            <a:fld id="{886426EA-0386-4881-8D6D-3F08C95C4A7F}"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8875110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600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2400"/>
            </a:lvl1pPr>
            <a:lvl2pPr marL="228600" indent="0">
              <a:buNone/>
              <a:defRPr sz="2000"/>
            </a:lvl2pPr>
            <a:lvl3pPr marL="457200" indent="0">
              <a:buNone/>
              <a:defRPr sz="1800"/>
            </a:lvl3pPr>
            <a:lvl4pPr marL="685800" indent="0">
              <a:buNone/>
              <a:defRPr sz="1600"/>
            </a:lvl4pPr>
            <a:lvl5pPr marL="9144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43CF65F-0E21-48DE-8D75-4BF66A547E8E}"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86853183"/>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411480"/>
            <a:ext cx="4654296" cy="3739896"/>
          </a:xfrm>
        </p:spPr>
        <p:txBody>
          <a:bodyPr anchor="t">
            <a:normAutofit/>
          </a:bodyPr>
          <a:lstStyle>
            <a:lvl1pPr algn="l">
              <a:defRPr sz="52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4873752"/>
            <a:ext cx="4206240" cy="1380744"/>
          </a:xfrm>
        </p:spPr>
        <p:txBody>
          <a:bodyPr anchor="b">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5596128" y="0"/>
            <a:ext cx="6595872"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F991F941-2D53-CC10-7947-62237A245FE0}"/>
              </a:ext>
            </a:extLst>
          </p:cNvPr>
          <p:cNvSpPr>
            <a:spLocks noGrp="1"/>
          </p:cNvSpPr>
          <p:nvPr>
            <p:ph type="dt" sz="half" idx="14"/>
          </p:nvPr>
        </p:nvSpPr>
        <p:spPr>
          <a:xfrm>
            <a:off x="137160" y="6453002"/>
            <a:ext cx="1951777" cy="365125"/>
          </a:xfrm>
        </p:spPr>
        <p:txBody>
          <a:bodyPr/>
          <a:lstStyle/>
          <a:p>
            <a:fld id="{1FE1A989-42EF-40B2-87AB-6941C231CD4A}" type="datetime1">
              <a:rPr lang="en-US" smtClean="0"/>
              <a:t>5/10/2025</a:t>
            </a:fld>
            <a:endParaRPr lang="en-US" dirty="0"/>
          </a:p>
        </p:txBody>
      </p:sp>
      <p:sp>
        <p:nvSpPr>
          <p:cNvPr id="8" name="Footer Placeholder 7">
            <a:extLst>
              <a:ext uri="{FF2B5EF4-FFF2-40B4-BE49-F238E27FC236}">
                <a16:creationId xmlns:a16="http://schemas.microsoft.com/office/drawing/2014/main" id="{9A6E6A4C-6C55-068A-43AA-78DB4D1D643B}"/>
              </a:ext>
            </a:extLst>
          </p:cNvPr>
          <p:cNvSpPr>
            <a:spLocks noGrp="1"/>
          </p:cNvSpPr>
          <p:nvPr>
            <p:ph type="ftr" sz="quarter" idx="15"/>
          </p:nvPr>
        </p:nvSpPr>
        <p:spPr>
          <a:xfrm>
            <a:off x="2088937" y="6453002"/>
            <a:ext cx="2805405" cy="365125"/>
          </a:xfrm>
        </p:spPr>
        <p:txBody>
          <a:bodyPr/>
          <a:lstStyle/>
          <a:p>
            <a:r>
              <a:rPr lang="en-US" dirty="0"/>
              <a:t>Sample Footer Text</a:t>
            </a:r>
          </a:p>
        </p:txBody>
      </p:sp>
      <p:sp>
        <p:nvSpPr>
          <p:cNvPr id="9" name="Slide Number Placeholder 8">
            <a:extLst>
              <a:ext uri="{FF2B5EF4-FFF2-40B4-BE49-F238E27FC236}">
                <a16:creationId xmlns:a16="http://schemas.microsoft.com/office/drawing/2014/main" id="{C1A2CCFF-14A7-08A8-4465-732CD8928728}"/>
              </a:ext>
            </a:extLst>
          </p:cNvPr>
          <p:cNvSpPr>
            <a:spLocks noGrp="1"/>
          </p:cNvSpPr>
          <p:nvPr>
            <p:ph type="sldNum" sz="quarter" idx="16"/>
          </p:nvPr>
        </p:nvSpPr>
        <p:spPr>
          <a:xfrm>
            <a:off x="4844578"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1206727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dirty="0"/>
              <a:t>Click to edit Master 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EE2A7A0-B9EE-41A8-8016-28E5803F20B2}"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288095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65176" y="484632"/>
            <a:ext cx="7772400" cy="594360"/>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EE2A7A0-B9EE-41A8-8016-28E5803F20B2}"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5227937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7" y="664108"/>
            <a:ext cx="8467558" cy="1554480"/>
          </a:xfrm>
        </p:spPr>
        <p:txBody>
          <a:bodyPr anchor="b">
            <a:normAutofit/>
          </a:bodyPr>
          <a:lstStyle>
            <a:lvl1pPr>
              <a:defRPr sz="4400"/>
            </a:lvl1pPr>
          </a:lstStyle>
          <a:p>
            <a:r>
              <a:rPr lang="en-US"/>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7" y="2333860"/>
            <a:ext cx="8467558" cy="3689909"/>
          </a:xfrm>
        </p:spPr>
        <p:txBody>
          <a:bodyPr>
            <a:normAutofit/>
          </a:bodyPr>
          <a:lstStyle>
            <a:lvl1pPr marL="457200" indent="-457200">
              <a:buFont typeface="+mj-lt"/>
              <a:buAutoNum type="arabicPeriod"/>
              <a:defRPr sz="2400"/>
            </a:lvl1pPr>
            <a:lvl2pPr marL="685800" indent="-457200">
              <a:buFont typeface="+mj-lt"/>
              <a:buAutoNum type="arabicPeriod"/>
              <a:defRPr sz="2000"/>
            </a:lvl2pPr>
            <a:lvl3pPr marL="800100" indent="-342900">
              <a:buFont typeface="+mj-lt"/>
              <a:buAutoNum type="arabicPeriod"/>
              <a:defRPr sz="1800"/>
            </a:lvl3pPr>
            <a:lvl4pPr marL="1028700" indent="-342900">
              <a:buFont typeface="+mj-lt"/>
              <a:buAutoNum type="arabicPeriod"/>
              <a:defRPr sz="1600"/>
            </a:lvl4pPr>
            <a:lvl5pPr marL="1257300" indent="-342900">
              <a:buFont typeface="+mj-lt"/>
              <a:buAutoNum type="arabicPeriod"/>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8A60B404-9532-4DA8-8A40-EC339A5BE635}" type="datetime1">
              <a:rPr lang="en-US" smtClean="0"/>
              <a:t>5/10/2025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6720814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D291CE83-67BA-4B15-B48A-7DC5C0636664}" type="datetime1">
              <a:rPr lang="en-US" smtClean="0"/>
              <a:t>5/10/2025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dirty="0"/>
          </a:p>
        </p:txBody>
      </p:sp>
    </p:spTree>
    <p:extLst>
      <p:ext uri="{BB962C8B-B14F-4D97-AF65-F5344CB8AC3E}">
        <p14:creationId xmlns:p14="http://schemas.microsoft.com/office/powerpoint/2010/main" val="2740288441"/>
      </p:ext>
    </p:extLst>
  </p:cSld>
  <p:clrMap bg1="lt1" tx1="dk1" bg2="lt2" tx2="dk2" accent1="accent1" accent2="accent2" accent3="accent3" accent4="accent4" accent5="accent5" accent6="accent6" hlink="hlink" folHlink="folHlink"/>
  <p:sldLayoutIdLst>
    <p:sldLayoutId id="2147483677" r:id="rId1"/>
    <p:sldLayoutId id="2147483675" r:id="rId2"/>
    <p:sldLayoutId id="2147483661" r:id="rId3"/>
    <p:sldLayoutId id="2147483712" r:id="rId4"/>
    <p:sldLayoutId id="2147483698" r:id="rId5"/>
    <p:sldLayoutId id="2147483728" r:id="rId6"/>
    <p:sldLayoutId id="2147483735" r:id="rId7"/>
    <p:sldLayoutId id="2147483758" r:id="rId8"/>
    <p:sldLayoutId id="2147483710" r:id="rId9"/>
    <p:sldLayoutId id="2147483755" r:id="rId10"/>
    <p:sldLayoutId id="2147483713" r:id="rId11"/>
    <p:sldLayoutId id="2147483729" r:id="rId12"/>
    <p:sldLayoutId id="2147483662" r:id="rId13"/>
    <p:sldLayoutId id="2147483679" r:id="rId14"/>
    <p:sldLayoutId id="2147483680" r:id="rId15"/>
    <p:sldLayoutId id="2147483681" r:id="rId16"/>
    <p:sldLayoutId id="2147483682" r:id="rId17"/>
    <p:sldLayoutId id="2147483706" r:id="rId18"/>
    <p:sldLayoutId id="2147483689" r:id="rId19"/>
    <p:sldLayoutId id="2147483690" r:id="rId20"/>
    <p:sldLayoutId id="2147483707" r:id="rId21"/>
    <p:sldLayoutId id="2147483708" r:id="rId22"/>
    <p:sldLayoutId id="2147483692" r:id="rId23"/>
    <p:sldLayoutId id="2147483691" r:id="rId24"/>
    <p:sldLayoutId id="2147483732" r:id="rId25"/>
    <p:sldLayoutId id="2147483733" r:id="rId26"/>
    <p:sldLayoutId id="2147483731" r:id="rId27"/>
    <p:sldLayoutId id="2147483730" r:id="rId28"/>
    <p:sldLayoutId id="2147483694" r:id="rId29"/>
    <p:sldLayoutId id="2147483726" r:id="rId30"/>
    <p:sldLayoutId id="2147483693" r:id="rId31"/>
    <p:sldLayoutId id="2147483711" r:id="rId32"/>
    <p:sldLayoutId id="2147483672" r:id="rId33"/>
    <p:sldLayoutId id="2147483673" r:id="rId34"/>
    <p:sldLayoutId id="2147483696" r:id="rId35"/>
    <p:sldLayoutId id="2147483752" r:id="rId36"/>
    <p:sldLayoutId id="2147483754" r:id="rId37"/>
    <p:sldLayoutId id="2147483753" r:id="rId38"/>
    <p:sldLayoutId id="2147483750" r:id="rId39"/>
    <p:sldLayoutId id="2147483742" r:id="rId40"/>
    <p:sldLayoutId id="2147483743" r:id="rId41"/>
    <p:sldLayoutId id="2147483740" r:id="rId42"/>
    <p:sldLayoutId id="2147483664" r:id="rId43"/>
    <p:sldLayoutId id="2147483665" r:id="rId44"/>
    <p:sldLayoutId id="2147483666" r:id="rId45"/>
    <p:sldLayoutId id="2147483667" r:id="rId46"/>
    <p:sldLayoutId id="2147483668" r:id="rId47"/>
    <p:sldLayoutId id="2147483669" r:id="rId48"/>
    <p:sldLayoutId id="2147483685" r:id="rId49"/>
    <p:sldLayoutId id="2147483687" r:id="rId50"/>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2F8EAF-D9DE-9FD3-ED83-7032E7D7FC06}"/>
              </a:ext>
            </a:extLst>
          </p:cNvPr>
          <p:cNvSpPr>
            <a:spLocks noGrp="1"/>
          </p:cNvSpPr>
          <p:nvPr>
            <p:ph type="title"/>
          </p:nvPr>
        </p:nvSpPr>
        <p:spPr>
          <a:xfrm>
            <a:off x="614676" y="1847088"/>
            <a:ext cx="7342307" cy="1133856"/>
          </a:xfrm>
        </p:spPr>
        <p:txBody>
          <a:bodyPr/>
          <a:lstStyle/>
          <a:p>
            <a:r>
              <a:rPr lang="en-US" dirty="0"/>
              <a:t>Conclusion </a:t>
            </a:r>
          </a:p>
        </p:txBody>
      </p:sp>
      <p:sp>
        <p:nvSpPr>
          <p:cNvPr id="2" name="TextBox 1">
            <a:extLst>
              <a:ext uri="{FF2B5EF4-FFF2-40B4-BE49-F238E27FC236}">
                <a16:creationId xmlns:a16="http://schemas.microsoft.com/office/drawing/2014/main" id="{F6A2CF97-2B4A-8355-B486-20D1F9C93AE3}"/>
              </a:ext>
            </a:extLst>
          </p:cNvPr>
          <p:cNvSpPr txBox="1"/>
          <p:nvPr/>
        </p:nvSpPr>
        <p:spPr>
          <a:xfrm>
            <a:off x="614676" y="3263900"/>
            <a:ext cx="13685524" cy="1815882"/>
          </a:xfrm>
          <a:prstGeom prst="rect">
            <a:avLst/>
          </a:prstGeom>
          <a:noFill/>
        </p:spPr>
        <p:txBody>
          <a:bodyPr wrap="square" rtlCol="0">
            <a:spAutoFit/>
          </a:bodyPr>
          <a:lstStyle/>
          <a:p>
            <a:r>
              <a:rPr lang="en-US" sz="1600"/>
              <a:t>Artificial Intelligence is revolutionizing numerous industries, from healthcare and finance to transportation and education. However, deploying AI systems in real-world environments presents several critical challenges that must be addressed carefully. These include ensuring the quality and representativeness of training data, preventing bias and discrimination in automated decisions, and maintaining transparency and interpretability of complex models. Moreover, AI systems require significant computational resources, which can raise concerns around scalability, energy consumption, and environmental impact. Ethical considerations such as accountability, human oversight, and the risk of misuse must also be thoroughly integrated into system design and regulation frameworks to ensure responsible adoption.</a:t>
            </a:r>
          </a:p>
          <a:p>
            <a:endParaRPr lang="en-US" sz="1600"/>
          </a:p>
        </p:txBody>
      </p:sp>
    </p:spTree>
    <p:extLst>
      <p:ext uri="{BB962C8B-B14F-4D97-AF65-F5344CB8AC3E}">
        <p14:creationId xmlns:p14="http://schemas.microsoft.com/office/powerpoint/2010/main" val="2651058474"/>
      </p:ext>
    </p:extLst>
  </p:cSld>
  <p:clrMapOvr>
    <a:masterClrMapping/>
  </p:clrMapOvr>
</p:sld>
</file>

<file path=ppt/theme/theme1.xml><?xml version="1.0" encoding="utf-8"?>
<a:theme xmlns:a="http://schemas.openxmlformats.org/drawingml/2006/main" name="Helena">
  <a:themeElements>
    <a:clrScheme name="Helen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lena_win32_DN_V3" id="{9F427321-9060-43C1-8B15-4D38A9FA231C}" vid="{F91C65FD-DCCD-4832-9662-5F5E1061559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F10C717-93EF-4D86-BF6E-244725B73F0A}">
  <ds:schemaRefs>
    <ds:schemaRef ds:uri="http://schemas.microsoft.com/sharepoint/v3/contenttype/forms"/>
  </ds:schemaRefs>
</ds:datastoreItem>
</file>

<file path=customXml/itemProps2.xml><?xml version="1.0" encoding="utf-8"?>
<ds:datastoreItem xmlns:ds="http://schemas.openxmlformats.org/officeDocument/2006/customXml" ds:itemID="{0629CA71-ACFA-46CC-8E61-4A5AB670DDE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99F7478-D48A-4FC3-A70B-05B7042780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232</TotalTime>
  <Words>116</Words>
  <Application>Microsoft Office PowerPoint</Application>
  <PresentationFormat>와이드스크린</PresentationFormat>
  <Paragraphs>2</Paragraphs>
  <Slides>1</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vt:i4>
      </vt:variant>
    </vt:vector>
  </HeadingPairs>
  <TitlesOfParts>
    <vt:vector size="5" baseType="lpstr">
      <vt:lpstr>Aptos</vt:lpstr>
      <vt:lpstr>Arial</vt:lpstr>
      <vt:lpstr>Neue Haas Grotesk Text Pro</vt:lpstr>
      <vt:lpstr>Helena</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정규단</dc:creator>
  <cp:lastModifiedBy>정규단</cp:lastModifiedBy>
  <cp:revision>3</cp:revision>
  <dcterms:created xsi:type="dcterms:W3CDTF">2024-06-26T20:20:27Z</dcterms:created>
  <dcterms:modified xsi:type="dcterms:W3CDTF">2025-05-10T09:57:14Z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